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160000" cy="7620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3684" y="1764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452-909E-403E-A9FE-4296721305AE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9DDE-F852-4464-9F50-DB2C37820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1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452-909E-403E-A9FE-4296721305AE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9DDE-F852-4464-9F50-DB2C37820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4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452-909E-403E-A9FE-4296721305AE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9DDE-F852-4464-9F50-DB2C37820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64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452-909E-403E-A9FE-4296721305AE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9DDE-F852-4464-9F50-DB2C37820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1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452-909E-403E-A9FE-4296721305AE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9DDE-F852-4464-9F50-DB2C37820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52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452-909E-403E-A9FE-4296721305AE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9DDE-F852-4464-9F50-DB2C37820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06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452-909E-403E-A9FE-4296721305AE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9DDE-F852-4464-9F50-DB2C37820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28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452-909E-403E-A9FE-4296721305AE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9DDE-F852-4464-9F50-DB2C37820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4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452-909E-403E-A9FE-4296721305AE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9DDE-F852-4464-9F50-DB2C37820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01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452-909E-403E-A9FE-4296721305AE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9DDE-F852-4464-9F50-DB2C37820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63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452-909E-403E-A9FE-4296721305AE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9DDE-F852-4464-9F50-DB2C37820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0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E452-909E-403E-A9FE-4296721305AE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9DDE-F852-4464-9F50-DB2C37820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3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21" y="8344"/>
            <a:ext cx="10183021" cy="76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20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12701"/>
            <a:ext cx="10198100" cy="76519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163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20" y="1"/>
            <a:ext cx="10157406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68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28" y="0"/>
            <a:ext cx="10165173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3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160000" cy="76234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75563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142483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5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136697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26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160000" cy="76234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60596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12700"/>
            <a:ext cx="10210800" cy="76615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0730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1"/>
            <a:ext cx="10198100" cy="76519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99715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5401"/>
            <a:ext cx="10236200" cy="76805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85638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"/>
            <a:ext cx="10261600" cy="76996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00912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-12700"/>
            <a:ext cx="10223500" cy="76710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631630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Trussell</dc:creator>
  <cp:lastModifiedBy>Mark Bentley</cp:lastModifiedBy>
  <cp:revision>3</cp:revision>
  <dcterms:created xsi:type="dcterms:W3CDTF">2015-03-31T22:10:18Z</dcterms:created>
  <dcterms:modified xsi:type="dcterms:W3CDTF">2016-03-07T16:35:37Z</dcterms:modified>
</cp:coreProperties>
</file>